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73" r:id="rId15"/>
    <p:sldId id="268" r:id="rId16"/>
    <p:sldId id="269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152" y="1280011"/>
            <a:ext cx="10124065" cy="289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1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062037"/>
            <a:ext cx="95631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7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644" y="356815"/>
            <a:ext cx="7122309" cy="5529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59527">
            <a:off x="163080" y="575108"/>
            <a:ext cx="4476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56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18" y="1232741"/>
            <a:ext cx="10185977" cy="371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0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265" y="830780"/>
            <a:ext cx="9793312" cy="350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2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956" y="1611312"/>
            <a:ext cx="3590925" cy="2619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25" y="620857"/>
            <a:ext cx="4476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09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55" y="1728335"/>
            <a:ext cx="10512281" cy="238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28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1628775"/>
            <a:ext cx="117157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60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43" y="930576"/>
            <a:ext cx="9628620" cy="423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0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514475"/>
            <a:ext cx="117824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47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025" y="132917"/>
            <a:ext cx="4486275" cy="5705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61" y="759402"/>
            <a:ext cx="4476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5" y="1709737"/>
            <a:ext cx="76009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612" y="495588"/>
            <a:ext cx="86296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9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890712"/>
            <a:ext cx="94107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9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790575"/>
            <a:ext cx="87820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9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1347787"/>
            <a:ext cx="82581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0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1319212"/>
            <a:ext cx="96583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1671637"/>
            <a:ext cx="907732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4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00225"/>
            <a:ext cx="88392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7715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33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Sangster</dc:creator>
  <cp:lastModifiedBy>Kelly Sangster</cp:lastModifiedBy>
  <cp:revision>4</cp:revision>
  <dcterms:created xsi:type="dcterms:W3CDTF">2018-09-14T14:46:01Z</dcterms:created>
  <dcterms:modified xsi:type="dcterms:W3CDTF">2018-09-14T17:30:25Z</dcterms:modified>
</cp:coreProperties>
</file>