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6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8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3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5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6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2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2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62CD-192E-4CB6-9EE9-E84B8BEBD60F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6989-37E4-4D75-893E-D160E3315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Translating Expression &amp; Equations- Notes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 along the slides and write down all things in red. </a:t>
            </a:r>
            <a:br>
              <a:rPr lang="en-US" dirty="0" smtClean="0"/>
            </a:br>
            <a:r>
              <a:rPr lang="en-US" u="sng" dirty="0" smtClean="0"/>
              <a:t>These are your notes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3375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29835"/>
            <a:ext cx="3946236" cy="407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0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22" y="2013094"/>
            <a:ext cx="4069195" cy="338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5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2261466"/>
            <a:ext cx="120015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24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14" y="3029527"/>
            <a:ext cx="11099674" cy="77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1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49" y="1910339"/>
            <a:ext cx="115347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3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07" y="2715491"/>
            <a:ext cx="10794593" cy="128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1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785937"/>
            <a:ext cx="103536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46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Check: How did you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011599"/>
            <a:ext cx="7354887" cy="256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3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46" y="1908896"/>
            <a:ext cx="103632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8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976" y="2604655"/>
            <a:ext cx="7519024" cy="138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0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2395" y="1421391"/>
            <a:ext cx="11507932" cy="1500187"/>
          </a:xfrm>
        </p:spPr>
        <p:txBody>
          <a:bodyPr/>
          <a:lstStyle/>
          <a:p>
            <a:r>
              <a:rPr lang="en-US" dirty="0" smtClean="0"/>
              <a:t>We are learning how to change algebra into words:   7x = 7 times x</a:t>
            </a:r>
          </a:p>
          <a:p>
            <a:r>
              <a:rPr lang="en-US" dirty="0" smtClean="0"/>
              <a:t>                                                                  &amp; words into algebra:   Eight plus a number = 8 +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76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665" y="2586182"/>
            <a:ext cx="7696247" cy="141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47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2828925"/>
            <a:ext cx="120872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96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787" y="2824162"/>
            <a:ext cx="72104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57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612" y="2971800"/>
            <a:ext cx="54387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66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03" y="1987694"/>
            <a:ext cx="96202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42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Check! How did you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7200"/>
            <a:ext cx="100965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0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343150"/>
            <a:ext cx="10896600" cy="21717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928543"/>
            <a:ext cx="10515600" cy="1325563"/>
          </a:xfrm>
        </p:spPr>
        <p:txBody>
          <a:bodyPr/>
          <a:lstStyle/>
          <a:p>
            <a:r>
              <a:rPr lang="en-US" dirty="0" smtClean="0"/>
              <a:t>Important Vocab!!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8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46" y="2078469"/>
            <a:ext cx="3743181" cy="488454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mean addition: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5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mean subtraction: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740" y="1426297"/>
            <a:ext cx="3555278" cy="508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3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mean multiplication: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912" y="1690688"/>
            <a:ext cx="3440979" cy="506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4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mean division: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7168"/>
            <a:ext cx="3470998" cy="50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1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47" y="1861994"/>
            <a:ext cx="3917517" cy="477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89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398" y="2060141"/>
            <a:ext cx="3588038" cy="457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3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94</Words>
  <Application>Microsoft Office PowerPoint</Application>
  <PresentationFormat>Widescreen</PresentationFormat>
  <Paragraphs>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Translating Expression &amp; Equations- Notes</vt:lpstr>
      <vt:lpstr>PowerPoint Presentation</vt:lpstr>
      <vt:lpstr>Important Vocab!!</vt:lpstr>
      <vt:lpstr>Words that mean addition:</vt:lpstr>
      <vt:lpstr>Words that mean subtraction:</vt:lpstr>
      <vt:lpstr>Words that mean multiplication:</vt:lpstr>
      <vt:lpstr>Words that mean division: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Examples: </vt:lpstr>
      <vt:lpstr>PowerPoint Presentation</vt:lpstr>
      <vt:lpstr>Examples: </vt:lpstr>
      <vt:lpstr>You Try!</vt:lpstr>
      <vt:lpstr>Self Check: How did you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Practice!</vt:lpstr>
      <vt:lpstr>Self Check! How did you do?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Expression &amp; Equations- Notes</dc:title>
  <dc:creator>Kelly Sangster</dc:creator>
  <cp:lastModifiedBy>Kelly Sangster</cp:lastModifiedBy>
  <cp:revision>3</cp:revision>
  <dcterms:created xsi:type="dcterms:W3CDTF">2018-09-21T16:15:53Z</dcterms:created>
  <dcterms:modified xsi:type="dcterms:W3CDTF">2018-09-21T16:39:01Z</dcterms:modified>
</cp:coreProperties>
</file>