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7"/>
  </p:handoutMasterIdLst>
  <p:sldIdLst>
    <p:sldId id="268" r:id="rId2"/>
    <p:sldId id="270" r:id="rId3"/>
    <p:sldId id="256" r:id="rId4"/>
    <p:sldId id="257" r:id="rId5"/>
    <p:sldId id="263" r:id="rId6"/>
    <p:sldId id="267" r:id="rId7"/>
    <p:sldId id="258" r:id="rId8"/>
    <p:sldId id="264" r:id="rId9"/>
    <p:sldId id="259" r:id="rId10"/>
    <p:sldId id="265" r:id="rId11"/>
    <p:sldId id="261" r:id="rId12"/>
    <p:sldId id="262" r:id="rId13"/>
    <p:sldId id="260" r:id="rId14"/>
    <p:sldId id="266" r:id="rId15"/>
    <p:sldId id="269" r:id="rId16"/>
  </p:sldIdLst>
  <p:sldSz cx="12192000" cy="6858000"/>
  <p:notesSz cx="6858000" cy="91995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B326B-F929-41C5-A6F6-75FB181EE6EE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60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60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07AB79-0632-4709-A8FF-FD8CB1FAF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0351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Throwback Tuesday?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048" y="94674"/>
            <a:ext cx="8534400" cy="184496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Can you label the following countries on the map?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9622" y="1266234"/>
            <a:ext cx="5318270" cy="5296202"/>
          </a:xfrm>
          <a:prstGeom prst="rect">
            <a:avLst/>
          </a:prstGeom>
        </p:spPr>
      </p:pic>
      <p:sp>
        <p:nvSpPr>
          <p:cNvPr id="10" name="SMARTInkShape-7"/>
          <p:cNvSpPr/>
          <p:nvPr>
            <p:custDataLst>
              <p:tags r:id="rId1"/>
            </p:custDataLst>
          </p:nvPr>
        </p:nvSpPr>
        <p:spPr>
          <a:xfrm>
            <a:off x="9042702" y="3816350"/>
            <a:ext cx="571085" cy="419059"/>
          </a:xfrm>
          <a:custGeom>
            <a:avLst/>
            <a:gdLst/>
            <a:ahLst/>
            <a:cxnLst/>
            <a:rect l="0" t="0" r="0" b="0"/>
            <a:pathLst>
              <a:path w="571085" h="419059">
                <a:moveTo>
                  <a:pt x="463248" y="44450"/>
                </a:moveTo>
                <a:lnTo>
                  <a:pt x="463248" y="44450"/>
                </a:lnTo>
                <a:lnTo>
                  <a:pt x="459877" y="44450"/>
                </a:lnTo>
                <a:lnTo>
                  <a:pt x="456341" y="42568"/>
                </a:lnTo>
                <a:lnTo>
                  <a:pt x="454409" y="41079"/>
                </a:lnTo>
                <a:lnTo>
                  <a:pt x="452263" y="37543"/>
                </a:lnTo>
                <a:lnTo>
                  <a:pt x="451691" y="35612"/>
                </a:lnTo>
                <a:lnTo>
                  <a:pt x="450606" y="34324"/>
                </a:lnTo>
                <a:lnTo>
                  <a:pt x="437419" y="26769"/>
                </a:lnTo>
                <a:lnTo>
                  <a:pt x="410067" y="21795"/>
                </a:lnTo>
                <a:lnTo>
                  <a:pt x="366479" y="25346"/>
                </a:lnTo>
                <a:lnTo>
                  <a:pt x="347367" y="21731"/>
                </a:lnTo>
                <a:lnTo>
                  <a:pt x="304381" y="25982"/>
                </a:lnTo>
                <a:lnTo>
                  <a:pt x="260932" y="33232"/>
                </a:lnTo>
                <a:lnTo>
                  <a:pt x="241261" y="40420"/>
                </a:lnTo>
                <a:lnTo>
                  <a:pt x="228413" y="46187"/>
                </a:lnTo>
                <a:lnTo>
                  <a:pt x="185842" y="60534"/>
                </a:lnTo>
                <a:lnTo>
                  <a:pt x="139513" y="85829"/>
                </a:lnTo>
                <a:lnTo>
                  <a:pt x="92966" y="118988"/>
                </a:lnTo>
                <a:lnTo>
                  <a:pt x="48578" y="161446"/>
                </a:lnTo>
                <a:lnTo>
                  <a:pt x="16754" y="204447"/>
                </a:lnTo>
                <a:lnTo>
                  <a:pt x="3136" y="246485"/>
                </a:lnTo>
                <a:lnTo>
                  <a:pt x="0" y="271342"/>
                </a:lnTo>
                <a:lnTo>
                  <a:pt x="7546" y="310774"/>
                </a:lnTo>
                <a:lnTo>
                  <a:pt x="11654" y="319449"/>
                </a:lnTo>
                <a:lnTo>
                  <a:pt x="45311" y="362189"/>
                </a:lnTo>
                <a:lnTo>
                  <a:pt x="89675" y="388535"/>
                </a:lnTo>
                <a:lnTo>
                  <a:pt x="136317" y="410589"/>
                </a:lnTo>
                <a:lnTo>
                  <a:pt x="183451" y="418385"/>
                </a:lnTo>
                <a:lnTo>
                  <a:pt x="228276" y="419058"/>
                </a:lnTo>
                <a:lnTo>
                  <a:pt x="271419" y="415952"/>
                </a:lnTo>
                <a:lnTo>
                  <a:pt x="285563" y="416995"/>
                </a:lnTo>
                <a:lnTo>
                  <a:pt x="329257" y="408146"/>
                </a:lnTo>
                <a:lnTo>
                  <a:pt x="371600" y="391420"/>
                </a:lnTo>
                <a:lnTo>
                  <a:pt x="417746" y="371001"/>
                </a:lnTo>
                <a:lnTo>
                  <a:pt x="463188" y="340921"/>
                </a:lnTo>
                <a:lnTo>
                  <a:pt x="506809" y="295787"/>
                </a:lnTo>
                <a:lnTo>
                  <a:pt x="539640" y="253359"/>
                </a:lnTo>
                <a:lnTo>
                  <a:pt x="557956" y="220870"/>
                </a:lnTo>
                <a:lnTo>
                  <a:pt x="569267" y="184029"/>
                </a:lnTo>
                <a:lnTo>
                  <a:pt x="571084" y="139693"/>
                </a:lnTo>
                <a:lnTo>
                  <a:pt x="562350" y="107066"/>
                </a:lnTo>
                <a:lnTo>
                  <a:pt x="552898" y="92009"/>
                </a:lnTo>
                <a:lnTo>
                  <a:pt x="524550" y="62147"/>
                </a:lnTo>
                <a:lnTo>
                  <a:pt x="481923" y="31510"/>
                </a:lnTo>
                <a:lnTo>
                  <a:pt x="440794" y="19195"/>
                </a:lnTo>
                <a:lnTo>
                  <a:pt x="393398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3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Irrigation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Move closer to water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31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irrigation?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Supplying water through ditches, pipes, or canals to areas without water</a:t>
            </a:r>
          </a:p>
          <a:p>
            <a:r>
              <a:rPr lang="en-US" sz="4400" dirty="0" smtClean="0">
                <a:solidFill>
                  <a:schemeClr val="tx1"/>
                </a:solidFill>
              </a:rPr>
              <a:t>** to help grow crops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76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irrigation in Africa?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To increase the amount of farmable land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13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" y="752475"/>
            <a:ext cx="11363325" cy="53530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45667" y="502227"/>
            <a:ext cx="5291715" cy="58535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485947" y="502227"/>
            <a:ext cx="5291715" cy="58535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882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4542750"/>
            <a:ext cx="8534400" cy="1507067"/>
          </a:xfrm>
        </p:spPr>
        <p:txBody>
          <a:bodyPr/>
          <a:lstStyle/>
          <a:p>
            <a:r>
              <a:rPr lang="en-US" dirty="0" smtClean="0"/>
              <a:t>Solutions?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Water treatment plants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REDUCE REUSE RECYCLE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06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Poor soil leads to…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Land becoming useless for farming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04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 Back Wednesday?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Name the 3 ethnic groups in the Middle East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42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Environmental Issues in Africa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57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150" y="180975"/>
            <a:ext cx="11315700" cy="649605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84212" y="685800"/>
            <a:ext cx="5291715" cy="58535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462135" y="685800"/>
            <a:ext cx="5291715" cy="58535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69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Replant trees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Only cutting down what you NEED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Laws about cutting </a:t>
            </a:r>
            <a:r>
              <a:rPr lang="en-US" sz="3600" dirty="0">
                <a:solidFill>
                  <a:schemeClr val="tx1"/>
                </a:solidFill>
              </a:rPr>
              <a:t>d</a:t>
            </a:r>
            <a:r>
              <a:rPr lang="en-US" sz="3600" dirty="0" smtClean="0">
                <a:solidFill>
                  <a:schemeClr val="tx1"/>
                </a:solidFill>
              </a:rPr>
              <a:t>own trees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Use alternate materials 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88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Slash &amp; burn agriculture?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Causes deforestation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Pollutes the soil for farming </a:t>
            </a:r>
          </a:p>
          <a:p>
            <a:pPr marL="0" indent="0">
              <a:buNone/>
            </a:pP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38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825" y="581025"/>
            <a:ext cx="11182350" cy="569595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04825" y="423430"/>
            <a:ext cx="5291715" cy="58535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95460" y="502227"/>
            <a:ext cx="5291715" cy="58535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79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Limit tree cutting down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Limit grazing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Plant plants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Protect the rainforests</a:t>
            </a:r>
          </a:p>
        </p:txBody>
      </p:sp>
    </p:spTree>
    <p:extLst>
      <p:ext uri="{BB962C8B-B14F-4D97-AF65-F5344CB8AC3E}">
        <p14:creationId xmlns:p14="http://schemas.microsoft.com/office/powerpoint/2010/main" val="214529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112" y="1428750"/>
            <a:ext cx="11153775" cy="40005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19112" y="436418"/>
            <a:ext cx="5291715" cy="58535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546272" y="436417"/>
            <a:ext cx="5291715" cy="58535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230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3057</TotalTime>
  <Words>132</Words>
  <Application>Microsoft Office PowerPoint</Application>
  <PresentationFormat>Widescreen</PresentationFormat>
  <Paragraphs>31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Calibri</vt:lpstr>
      <vt:lpstr>Century Gothic</vt:lpstr>
      <vt:lpstr>Wingdings 3</vt:lpstr>
      <vt:lpstr>Slice</vt:lpstr>
      <vt:lpstr>Throwback Tuesday?</vt:lpstr>
      <vt:lpstr>Way Back Wednesday? </vt:lpstr>
      <vt:lpstr>Environmental Issues in Africa</vt:lpstr>
      <vt:lpstr>PowerPoint Presentation</vt:lpstr>
      <vt:lpstr>Solutions?</vt:lpstr>
      <vt:lpstr>Slash &amp; burn agriculture? </vt:lpstr>
      <vt:lpstr>PowerPoint Presentation</vt:lpstr>
      <vt:lpstr>Solutions?</vt:lpstr>
      <vt:lpstr>PowerPoint Presentation</vt:lpstr>
      <vt:lpstr>Solutions?</vt:lpstr>
      <vt:lpstr>What is irrigation? </vt:lpstr>
      <vt:lpstr>Why irrigation in Africa?</vt:lpstr>
      <vt:lpstr>PowerPoint Presentation</vt:lpstr>
      <vt:lpstr>Solutions?</vt:lpstr>
      <vt:lpstr>Poor soil leads to…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Environmental Issues in Africa</dc:title>
  <dc:creator>Kelly Sangster</dc:creator>
  <cp:lastModifiedBy>Kelly Sangster</cp:lastModifiedBy>
  <cp:revision>18</cp:revision>
  <cp:lastPrinted>2018-02-27T15:55:49Z</cp:lastPrinted>
  <dcterms:created xsi:type="dcterms:W3CDTF">2018-02-26T21:51:36Z</dcterms:created>
  <dcterms:modified xsi:type="dcterms:W3CDTF">2018-03-01T00:49:08Z</dcterms:modified>
</cp:coreProperties>
</file>