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66" r:id="rId4"/>
    <p:sldId id="264" r:id="rId5"/>
    <p:sldId id="259" r:id="rId6"/>
    <p:sldId id="267" r:id="rId7"/>
    <p:sldId id="258" r:id="rId8"/>
    <p:sldId id="261" r:id="rId9"/>
    <p:sldId id="268" r:id="rId10"/>
    <p:sldId id="265" r:id="rId11"/>
    <p:sldId id="262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8058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9570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2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41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274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C4075FF-613D-44E1-9D1D-A07ADA546FE7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09ABB3-8BAF-4E04-BEC0-8958310FBA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964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Area, Surface Area,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2547"/>
            <a:ext cx="9144000" cy="1655762"/>
          </a:xfrm>
        </p:spPr>
        <p:txBody>
          <a:bodyPr/>
          <a:lstStyle/>
          <a:p>
            <a:r>
              <a:rPr lang="en-US" dirty="0" smtClean="0"/>
              <a:t>Use your formula sheet!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paining the box. You want to paint all of the sides except the bottom. Find the surface area: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667" y="2708414"/>
            <a:ext cx="5515697" cy="38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6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surface area of the prism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4" y="1848283"/>
            <a:ext cx="5825483" cy="43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4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surface area of the prism: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65" y="1860694"/>
            <a:ext cx="6583723" cy="38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1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655" y="187037"/>
            <a:ext cx="9601200" cy="1485900"/>
          </a:xfrm>
        </p:spPr>
        <p:txBody>
          <a:bodyPr/>
          <a:lstStyle/>
          <a:p>
            <a:r>
              <a:rPr lang="en-US" dirty="0" smtClean="0"/>
              <a:t>Check your answers, fix your mistakes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1009073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43" y="506412"/>
            <a:ext cx="9656098" cy="648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98" y="1906586"/>
            <a:ext cx="38385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7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Skip the ice cream cone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408382"/>
          </a:xfrm>
        </p:spPr>
        <p:txBody>
          <a:bodyPr>
            <a:normAutofit/>
          </a:bodyPr>
          <a:lstStyle/>
          <a:p>
            <a:r>
              <a:rPr lang="en-US" dirty="0" smtClean="0"/>
              <a:t>If the circumference of a circle is 28.26 cm, what is the </a:t>
            </a:r>
            <a:r>
              <a:rPr lang="en-US" b="1" dirty="0" smtClean="0"/>
              <a:t>diameter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3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65" y="83211"/>
            <a:ext cx="9921440" cy="6644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7172" y="3405476"/>
            <a:ext cx="2105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Find the area of the triangle</a:t>
            </a:r>
          </a:p>
          <a:p>
            <a:pPr marL="342900" indent="-342900">
              <a:buAutoNum type="arabicParenR"/>
            </a:pPr>
            <a:r>
              <a:rPr lang="en-US" dirty="0" smtClean="0"/>
              <a:t>Find the areas of the windows</a:t>
            </a:r>
          </a:p>
          <a:p>
            <a:pPr marL="342900" indent="-342900">
              <a:buAutoNum type="arabicParenR"/>
            </a:pPr>
            <a:r>
              <a:rPr lang="en-US" dirty="0" smtClean="0"/>
              <a:t>Find the area of the door</a:t>
            </a:r>
          </a:p>
          <a:p>
            <a:pPr marL="342900" indent="-342900">
              <a:buAutoNum type="arabicParenR"/>
            </a:pPr>
            <a:r>
              <a:rPr lang="en-US" dirty="0" smtClean="0"/>
              <a:t>Find the area of the house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ADD!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-422564"/>
            <a:ext cx="7777018" cy="58327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946" y="5833918"/>
            <a:ext cx="9601200" cy="1485900"/>
          </a:xfrm>
        </p:spPr>
        <p:txBody>
          <a:bodyPr/>
          <a:lstStyle/>
          <a:p>
            <a:r>
              <a:rPr lang="en-US" dirty="0" smtClean="0"/>
              <a:t>Check your answers, fix your mistakes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5891" y="5040867"/>
            <a:ext cx="253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= 1,220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volume of the cereal box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896" y="1428750"/>
            <a:ext cx="5724814" cy="51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volume of the tent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14" y="1827933"/>
            <a:ext cx="7099011" cy="40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364" y="501072"/>
            <a:ext cx="9601200" cy="1485900"/>
          </a:xfrm>
        </p:spPr>
        <p:txBody>
          <a:bodyPr/>
          <a:lstStyle/>
          <a:p>
            <a:r>
              <a:rPr lang="en-US" dirty="0" smtClean="0"/>
              <a:t>Check your answers, fix your mistakes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9" y="1824180"/>
            <a:ext cx="7361382" cy="5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00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42</TotalTime>
  <Words>135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Area, Surface Area, and Volume</vt:lpstr>
      <vt:lpstr>PowerPoint Presentation</vt:lpstr>
      <vt:lpstr>FREE SPACE</vt:lpstr>
      <vt:lpstr>If the circumference of a circle is 28.26 cm, what is the diameter?</vt:lpstr>
      <vt:lpstr>PowerPoint Presentation</vt:lpstr>
      <vt:lpstr>Check your answers, fix your mistakes</vt:lpstr>
      <vt:lpstr>Find the volume of the cereal box </vt:lpstr>
      <vt:lpstr>Find the volume of the tent</vt:lpstr>
      <vt:lpstr>Check your answers, fix your mistakes</vt:lpstr>
      <vt:lpstr>You are paining the box. You want to paint all of the sides except the bottom. Find the surface area:</vt:lpstr>
      <vt:lpstr>Find the surface area of the prism</vt:lpstr>
      <vt:lpstr>Find the surface area of the prism:</vt:lpstr>
      <vt:lpstr>Check your answers, fix your mistakes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Area, Surface Area, and Volume</dc:title>
  <dc:creator>Kelly Sangster</dc:creator>
  <cp:lastModifiedBy>Kelly Sangster</cp:lastModifiedBy>
  <cp:revision>4</cp:revision>
  <dcterms:created xsi:type="dcterms:W3CDTF">2019-02-08T18:00:33Z</dcterms:created>
  <dcterms:modified xsi:type="dcterms:W3CDTF">2019-02-08T20:52:11Z</dcterms:modified>
</cp:coreProperties>
</file>